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72" r:id="rId3"/>
    <p:sldId id="256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73" r:id="rId13"/>
    <p:sldId id="260" r:id="rId14"/>
    <p:sldId id="267" r:id="rId15"/>
    <p:sldId id="261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4" autoAdjust="0"/>
  </p:normalViewPr>
  <p:slideViewPr>
    <p:cSldViewPr>
      <p:cViewPr varScale="1">
        <p:scale>
          <a:sx n="79" d="100"/>
          <a:sy n="79" d="100"/>
        </p:scale>
        <p:origin x="14" y="10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C8648-2F8D-43AA-8C16-7321457C885A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C9A28-8ED1-47F8-AFD0-6549857FA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C9A28-8ED1-47F8-AFD0-6549857FA25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E96F-6CE0-49DA-B7ED-60529CBEC95D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E12D-CEB0-4879-8E8D-9BBBB633E0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E96F-6CE0-49DA-B7ED-60529CBEC95D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E12D-CEB0-4879-8E8D-9BBBB633E0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E96F-6CE0-49DA-B7ED-60529CBEC95D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E12D-CEB0-4879-8E8D-9BBBB633E0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E96F-6CE0-49DA-B7ED-60529CBEC95D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E12D-CEB0-4879-8E8D-9BBBB633E0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E96F-6CE0-49DA-B7ED-60529CBEC95D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E12D-CEB0-4879-8E8D-9BBBB633E0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E96F-6CE0-49DA-B7ED-60529CBEC95D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E12D-CEB0-4879-8E8D-9BBBB633E0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E96F-6CE0-49DA-B7ED-60529CBEC95D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E12D-CEB0-4879-8E8D-9BBBB633E0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E96F-6CE0-49DA-B7ED-60529CBEC95D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E12D-CEB0-4879-8E8D-9BBBB633E0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E96F-6CE0-49DA-B7ED-60529CBEC95D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E12D-CEB0-4879-8E8D-9BBBB633E0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E96F-6CE0-49DA-B7ED-60529CBEC95D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E12D-CEB0-4879-8E8D-9BBBB633E0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E96F-6CE0-49DA-B7ED-60529CBEC95D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E12D-CEB0-4879-8E8D-9BBBB633E0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EE96F-6CE0-49DA-B7ED-60529CBEC95D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FE12D-CEB0-4879-8E8D-9BBBB633E0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/url?sa=i&amp;rct=j&amp;q=bible+background+pictures&amp;source=images&amp;cd=&amp;cad=rja&amp;docid=k6WGTvcMuS1ayM&amp;tbnid=ywvptu2lNdf7zM:&amp;ved=0CAUQjRw&amp;url=http://www.smscs.com/photo/bible_background.html&amp;ei=HX_dUcWbI-7A4APGx4GAAQ&amp;bvm=bv.48705608,d.dmg&amp;psig=AFQjCNH4KiEQ5G3tUcG6KcRBYdLm-eNeHw&amp;ust=1373556754762908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/url?sa=i&amp;rct=j&amp;q=bible+background+pictures&amp;source=images&amp;cd=&amp;cad=rja&amp;docid=k6WGTvcMuS1ayM&amp;tbnid=ywvptu2lNdf7zM:&amp;ved=0CAUQjRw&amp;url=http://www.smscs.com/photo/bible_background.html&amp;ei=HX_dUcWbI-7A4APGx4GAAQ&amp;bvm=bv.48705608,d.dmg&amp;psig=AFQjCNH4KiEQ5G3tUcG6KcRBYdLm-eNeHw&amp;ust=1373556754762908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m/url?sa=i&amp;rct=j&amp;q=christ+on+his+throne&amp;source=images&amp;cd=&amp;cad=rja&amp;docid=5qqZzkyDMYEDZM&amp;tbnid=zxwmGxVrqk5XIM:&amp;ved=0CAUQjRw&amp;url=http://insidetheshrink-dailygrace.blogspot.com/2012/03/on-throne-with-jesus.html&amp;ei=2nrdUYviFdb54APwwYHwCg&amp;bvm=bv.48705608,d.dmg&amp;psig=AFQjCNHmvpTf5_MwkRtQOfM4AiWmiBeKJQ&amp;ust=1373555796936970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google.com/url?sa=i&amp;rct=j&amp;q=christlike&amp;source=images&amp;cd=&amp;cad=rja&amp;docid=_kAiQUjHImu3rM&amp;tbnid=zXqbgLtKMBbcpM:&amp;ved=0CAUQjRw&amp;url=http://www.calledintowork.com/workplace-ministry/becoming-christ-like/&amp;ei=Wn3dUduJOrL-4AO19ICgCg&amp;bvm=bv.48705608,d.dmg&amp;psig=AFQjCNEpKbhMK44E9SIXqMa9lSU3mpHtsg&amp;ust=1373556406020329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/url?sa=i&amp;rct=j&amp;q=bible+background+pictures&amp;source=images&amp;cd=&amp;cad=rja&amp;docid=k6WGTvcMuS1ayM&amp;tbnid=ywvptu2lNdf7zM:&amp;ved=0CAUQjRw&amp;url=http://www.smscs.com/photo/bible_background.html&amp;ei=HX_dUcWbI-7A4APGx4GAAQ&amp;bvm=bv.48705608,d.dmg&amp;psig=AFQjCNH4KiEQ5G3tUcG6KcRBYdLm-eNeHw&amp;ust=1373556754762908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url?sa=i&amp;rct=j&amp;q=jesus+the+light&amp;source=images&amp;cd=&amp;cad=rja&amp;docid=JabDmdLzo-SWKM&amp;tbnid=hANE6IStJ7hi_M:&amp;ved=0CAUQjRw&amp;url=http://echelledejacob.blogspot.com/2012_03_04_archive.html&amp;ei=BovdUYe1BaT-4APTnoCADQ&amp;psig=AFQjCNGWTO8SSonbaPs4qCoWu1jdwLjdIg&amp;ust=137355958231153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/url?sa=i&amp;rct=j&amp;q=bible+background+pictures&amp;source=images&amp;cd=&amp;cad=rja&amp;docid=k6WGTvcMuS1ayM&amp;tbnid=ywvptu2lNdf7zM:&amp;ved=0CAUQjRw&amp;url=http://www.smscs.com/photo/bible_background.html&amp;ei=HX_dUcWbI-7A4APGx4GAAQ&amp;bvm=bv.48705608,d.dmg&amp;psig=AFQjCNH4KiEQ5G3tUcG6KcRBYdLm-eNeHw&amp;ust=1373556754762908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/url?sa=i&amp;rct=j&amp;q=bible+background+pictures&amp;source=images&amp;cd=&amp;cad=rja&amp;docid=k6WGTvcMuS1ayM&amp;tbnid=ywvptu2lNdf7zM:&amp;ved=0CAUQjRw&amp;url=http://www.smscs.com/photo/bible_background.html&amp;ei=HX_dUcWbI-7A4APGx4GAAQ&amp;bvm=bv.48705608,d.dmg&amp;psig=AFQjCNH4KiEQ5G3tUcG6KcRBYdLm-eNeHw&amp;ust=1373556754762908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/url?sa=i&amp;rct=j&amp;q=bible+background+pictures&amp;source=images&amp;cd=&amp;cad=rja&amp;docid=k6WGTvcMuS1ayM&amp;tbnid=ywvptu2lNdf7zM:&amp;ved=0CAUQjRw&amp;url=http://www.smscs.com/photo/bible_background.html&amp;ei=HX_dUcWbI-7A4APGx4GAAQ&amp;bvm=bv.48705608,d.dmg&amp;psig=AFQjCNH4KiEQ5G3tUcG6KcRBYdLm-eNeHw&amp;ust=1373556754762908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/url?sa=i&amp;rct=j&amp;q=twins+inn+the+womb&amp;source=images&amp;cd=&amp;cad=rja&amp;docid=y71xyfP1JQ9tjM&amp;tbnid=koyxkZku1H5vTM:&amp;ved=0CAUQjRw&amp;url=http://www.secretsofbabybehavior.com/2010_09_01_archive.html&amp;ei=2nfdUfrGPKvk4APcgIGADg&amp;psig=AFQjCNE7B57g6H0aiTSwjktusUdmzr8NFQ&amp;ust=1373554745654863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m/url?sa=i&amp;rct=j&amp;q=christ+on+his+throne&amp;source=images&amp;cd=&amp;cad=rja&amp;docid=5qqZzkyDMYEDZM&amp;tbnid=zxwmGxVrqk5XIM:&amp;ved=0CAUQjRw&amp;url=http://insidetheshrink-dailygrace.blogspot.com/2012/03/on-throne-with-jesus.html&amp;ei=2nrdUYviFdb54APwwYHwCg&amp;bvm=bv.48705608,d.dmg&amp;psig=AFQjCNHmvpTf5_MwkRtQOfM4AiWmiBeKJQ&amp;ust=1373555796936970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/url?sa=i&amp;rct=j&amp;q=bible+background+pictures&amp;source=images&amp;cd=&amp;cad=rja&amp;docid=k6WGTvcMuS1ayM&amp;tbnid=ywvptu2lNdf7zM:&amp;ved=0CAUQjRw&amp;url=http://www.smscs.com/photo/bible_background.html&amp;ei=HX_dUcWbI-7A4APGx4GAAQ&amp;bvm=bv.48705608,d.dmg&amp;psig=AFQjCNH4KiEQ5G3tUcG6KcRBYdLm-eNeHw&amp;ust=1373556754762908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/url?sa=i&amp;rct=j&amp;q=bible+background+pictures&amp;source=images&amp;cd=&amp;cad=rja&amp;docid=k6WGTvcMuS1ayM&amp;tbnid=ywvptu2lNdf7zM:&amp;ved=0CAUQjRw&amp;url=http://www.smscs.com/photo/bible_background.html&amp;ei=HX_dUcWbI-7A4APGx4GAAQ&amp;bvm=bv.48705608,d.dmg&amp;psig=AFQjCNH4KiEQ5G3tUcG6KcRBYdLm-eNeHw&amp;ust=1373556754762908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/url?sa=i&amp;rct=j&amp;q=bible+background+pictures&amp;source=images&amp;cd=&amp;cad=rja&amp;docid=k6WGTvcMuS1ayM&amp;tbnid=ywvptu2lNdf7zM:&amp;ved=0CAUQjRw&amp;url=http://www.smscs.com/photo/bible_background.html&amp;ei=HX_dUcWbI-7A4APGx4GAAQ&amp;bvm=bv.48705608,d.dmg&amp;psig=AFQjCNH4KiEQ5G3tUcG6KcRBYdLm-eNeHw&amp;ust=1373556754762908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save.com/wallpapers/1920x1200/heaven/430468/heaven-hd-com-430468.jpg">
            <a:extLst>
              <a:ext uri="{FF2B5EF4-FFF2-40B4-BE49-F238E27FC236}">
                <a16:creationId xmlns:a16="http://schemas.microsoft.com/office/drawing/2014/main" id="{0ECBCFD2-9E83-495D-9F3A-755D896D7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94402" cy="696841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F4CB76-398B-494A-B643-FFC12B339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HEAVEN ON EARTH </a:t>
            </a:r>
            <a:b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</a:b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4165246288"/>
      </p:ext>
    </p:extLst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226.photobucket.com/albums/dd307/texacosr/backgroundDefa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57201"/>
            <a:ext cx="10287000" cy="5638801"/>
          </a:xfrm>
        </p:spPr>
        <p:txBody>
          <a:bodyPr>
            <a:normAutofit/>
          </a:bodyPr>
          <a:lstStyle/>
          <a:p>
            <a:r>
              <a:rPr lang="en-US" sz="6600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“…and they shall reign </a:t>
            </a:r>
            <a:r>
              <a:rPr lang="en-US" sz="66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for ever and ever.”</a:t>
            </a:r>
            <a:br>
              <a:rPr lang="en-US" sz="5400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en-US" sz="4000" i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Rev. 22:5b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226.photobucket.com/albums/dd307/texacosr/backgroundDefa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1"/>
            <a:ext cx="10363200" cy="5638801"/>
          </a:xfrm>
        </p:spPr>
        <p:txBody>
          <a:bodyPr>
            <a:normAutofit/>
          </a:bodyPr>
          <a:lstStyle/>
          <a:p>
            <a:r>
              <a:rPr lang="en-US" sz="4800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“But the saints of the Most High shall take the Kingdom and possess the Kingdom </a:t>
            </a:r>
            <a:r>
              <a:rPr lang="en-US" sz="48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for ever, even for ever and ever.”</a:t>
            </a:r>
            <a:br>
              <a:rPr lang="en-US" sz="40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en-US" sz="4000" i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Dan. 7:18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2.bp.blogspot.com/-wmRygJ8kUo8/T18ubXNc2MI/AAAAAAAACSM/OT3476zI1RE/s1600/destined-for-the-throne1-450x3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33402"/>
            <a:ext cx="10210800" cy="2209799"/>
          </a:xfrm>
        </p:spPr>
        <p:txBody>
          <a:bodyPr>
            <a:normAutofit/>
          </a:bodyPr>
          <a:lstStyle/>
          <a:p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GLORIOUS ADMINISTRATION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819400"/>
            <a:ext cx="10210800" cy="3657600"/>
          </a:xfrm>
        </p:spPr>
        <p:txBody>
          <a:bodyPr>
            <a:normAutofit/>
          </a:bodyPr>
          <a:lstStyle/>
          <a:p>
            <a:r>
              <a:rPr lang="en-US" sz="54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God’s Perfect Govt.        will Reign</a:t>
            </a:r>
          </a:p>
          <a:p>
            <a:r>
              <a:rPr lang="en-US" sz="54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He Will Be a Benevolent Dictator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alledintowork.com/Editor/assets/pot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3402"/>
            <a:ext cx="10591800" cy="2209799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GLORIOUS TRANSFORMATION:</a:t>
            </a:r>
            <a:b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vv. 18,19,23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124200"/>
            <a:ext cx="6400800" cy="2895600"/>
          </a:xfrm>
        </p:spPr>
        <p:txBody>
          <a:bodyPr>
            <a:normAutofit/>
          </a:bodyPr>
          <a:lstStyle/>
          <a:p>
            <a:r>
              <a:rPr lang="en-US" sz="5400" i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NOW</a:t>
            </a:r>
            <a:r>
              <a:rPr lang="en-US" sz="54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We Groan</a:t>
            </a:r>
          </a:p>
          <a:p>
            <a:r>
              <a:rPr lang="en-US" sz="5400" i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THEN </a:t>
            </a:r>
            <a:r>
              <a:rPr lang="en-US" sz="54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We Shall Be Like Him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226.photobucket.com/albums/dd307/texacosr/backgroundDefa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1"/>
            <a:ext cx="10515600" cy="5638801"/>
          </a:xfrm>
        </p:spPr>
        <p:txBody>
          <a:bodyPr>
            <a:normAutofit/>
          </a:bodyPr>
          <a:lstStyle/>
          <a:p>
            <a:r>
              <a:rPr lang="en-US" sz="4800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“…we know that when He shall appear, we shall be like Him;  for we shall see Him as He is.”</a:t>
            </a:r>
            <a:br>
              <a:rPr lang="en-US" sz="4800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en-US" sz="3600" i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1 Jn. 3:2b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4.bp.blogspot.com/_VltT5PIJT5Y/SMVzJO6YTFI/AAAAAAAAACQ/-m2pYApcyNA/s640/creationofastar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609600"/>
            <a:ext cx="12192000" cy="838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2"/>
            <a:ext cx="10744200" cy="2209799"/>
          </a:xfrm>
        </p:spPr>
        <p:txBody>
          <a:bodyPr>
            <a:normAutofit/>
          </a:bodyPr>
          <a:lstStyle/>
          <a:p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GLORIOUS  ILLUMINATION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05200"/>
            <a:ext cx="10744200" cy="2895600"/>
          </a:xfrm>
        </p:spPr>
        <p:txBody>
          <a:bodyPr>
            <a:normAutofit/>
          </a:bodyPr>
          <a:lstStyle/>
          <a:p>
            <a:r>
              <a:rPr lang="en-US" sz="54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When Paradise is Restored He Will Again Be </a:t>
            </a:r>
            <a:r>
              <a:rPr lang="en-US" sz="5400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The</a:t>
            </a:r>
            <a:r>
              <a:rPr lang="en-US" sz="54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5400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Light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226.photobucket.com/albums/dd307/texacosr/backgroundDefa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"/>
            <a:ext cx="10287000" cy="6096001"/>
          </a:xfrm>
        </p:spPr>
        <p:txBody>
          <a:bodyPr>
            <a:normAutofit/>
          </a:bodyPr>
          <a:lstStyle/>
          <a:p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“And there shall be no night there;  and they need no candle, neither light of the sun;  for the Lord God </a:t>
            </a:r>
            <a:r>
              <a:rPr lang="en-US" i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giveth</a:t>
            </a:r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them </a:t>
            </a:r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light</a:t>
            </a:r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and they shall reign for ever and ever.”</a:t>
            </a:r>
            <a:br>
              <a:rPr lang="en-US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en-US" sz="3600" i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Rev. 22:5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226.photobucket.com/albums/dd307/texacosr/backgroundDefa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10668000" cy="6096001"/>
          </a:xfrm>
        </p:spPr>
        <p:txBody>
          <a:bodyPr>
            <a:normAutofit/>
          </a:bodyPr>
          <a:lstStyle/>
          <a:p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“And the city had no need of the sun, neither of the moon to shine in it: for the glory of God did lighten it, and </a:t>
            </a:r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the Lamb is the Light thereof.”</a:t>
            </a:r>
            <a:br>
              <a:rPr lang="en-US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en-US" sz="3600" i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Rev. 22:23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226.photobucket.com/albums/dd307/texacosr/backgroundDefa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10744200" cy="6096001"/>
          </a:xfrm>
        </p:spPr>
        <p:txBody>
          <a:bodyPr>
            <a:normAutofit/>
          </a:bodyPr>
          <a:lstStyle/>
          <a:p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“These sayings are faithful and true:  and the Lord God of the holy prophets sent His angel to </a:t>
            </a:r>
            <a:r>
              <a:rPr lang="en-US" i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shew</a:t>
            </a:r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unto His servants </a:t>
            </a:r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the things which must shortly be done</a:t>
            </a:r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.”</a:t>
            </a:r>
            <a:br>
              <a:rPr lang="en-US" sz="3600" i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en-US" sz="3600" i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Rev. 22:6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ul\AppData\Local\Temp\Temp1_lord-of-heaven-15.zip\lordofheave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152400"/>
            <a:ext cx="12268200" cy="9201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1"/>
            <a:ext cx="10515600" cy="291465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Script MT Bold" pitchFamily="66" charset="0"/>
              </a:rPr>
              <a:t>We are “Signed, Sealed and</a:t>
            </a:r>
            <a:br>
              <a:rPr lang="en-US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Script MT Bold" pitchFamily="66" charset="0"/>
              </a:rPr>
            </a:br>
            <a:r>
              <a:rPr lang="en-US" sz="6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Script MT Bold" pitchFamily="66" charset="0"/>
              </a:rPr>
              <a:t>(about to be )</a:t>
            </a:r>
            <a:br>
              <a:rPr lang="en-US" sz="6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Script MT Bold" pitchFamily="66" charset="0"/>
              </a:rPr>
            </a:br>
            <a:r>
              <a:rPr lang="en-US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Script MT Bold" pitchFamily="66" charset="0"/>
              </a:rPr>
              <a:t>Delivered!”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648200"/>
            <a:ext cx="9677400" cy="1752600"/>
          </a:xfrm>
        </p:spPr>
        <p:txBody>
          <a:bodyPr>
            <a:noAutofit/>
          </a:bodyPr>
          <a:lstStyle/>
          <a:p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How are we doing?!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starzone.com/HEAV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1"/>
            <a:ext cx="10896600" cy="1470025"/>
          </a:xfrm>
        </p:spPr>
        <p:txBody>
          <a:bodyPr>
            <a:noAutofit/>
          </a:bodyPr>
          <a:lstStyle/>
          <a:p>
            <a:r>
              <a:rPr lang="en-US" sz="6000" u="sng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MORE ABOUT HEAVEN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 – AND </a:t>
            </a:r>
            <a:r>
              <a:rPr lang="en-US" sz="6000" u="sng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YOU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4267201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4800" dirty="0">
              <a:ln>
                <a:solidFill>
                  <a:schemeClr val="bg1"/>
                </a:solidFill>
              </a:ln>
              <a:solidFill>
                <a:schemeClr val="tx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ul\AppData\Local\Temp\Temp1_lord-of-heaven-15.zip\lordofheave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0026"/>
            <a:ext cx="12192000" cy="85820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6"/>
            <a:ext cx="11506200" cy="1470025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Script MT Bold" pitchFamily="66" charset="0"/>
              </a:rPr>
              <a:t>                                        Signed, Sealed and</a:t>
            </a:r>
            <a:br>
              <a:rPr lang="en-US" sz="8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Script MT Bold" pitchFamily="66" charset="0"/>
              </a:rPr>
            </a:br>
            <a:r>
              <a:rPr lang="en-US" sz="8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Script MT Bold" pitchFamily="66" charset="0"/>
              </a:rPr>
              <a:t>(about to be )</a:t>
            </a:r>
            <a:br>
              <a:rPr lang="en-US" sz="8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Script MT Bold" pitchFamily="66" charset="0"/>
              </a:rPr>
            </a:br>
            <a:r>
              <a:rPr lang="en-US" sz="8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Script MT Bold" pitchFamily="66" charset="0"/>
              </a:rPr>
              <a:t>Delivered!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5334000"/>
            <a:ext cx="6400800" cy="1066800"/>
          </a:xfrm>
        </p:spPr>
        <p:txBody>
          <a:bodyPr>
            <a:normAutofit/>
          </a:bodyPr>
          <a:lstStyle/>
          <a:p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Romans 8:14-24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_c35R4U8ntUA/TIplBdzi5NI/AAAAAAAAACU/y1Qc1yQ5hZg/s1600/iStock_twinsSm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48"/>
            <a:ext cx="1220114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4267200"/>
            <a:ext cx="7772400" cy="2212975"/>
          </a:xfrm>
        </p:spPr>
        <p:txBody>
          <a:bodyPr>
            <a:noAutofit/>
          </a:bodyPr>
          <a:lstStyle/>
          <a:p>
            <a:r>
              <a:rPr lang="en-US" sz="6000" dirty="0">
                <a:ln>
                  <a:solidFill>
                    <a:srgbClr val="FFFF0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A Parable of Twins in the Womb</a:t>
            </a:r>
          </a:p>
        </p:txBody>
      </p:sp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c04.deviantart.net/fs71/i/2011/195/a/9/another_day_in_paradise_by_priteeboy-d3r0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12192000" cy="10591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1"/>
            <a:ext cx="10744200" cy="299085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GLORIOUS RESTORATION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276600"/>
            <a:ext cx="10668000" cy="3810000"/>
          </a:xfrm>
        </p:spPr>
        <p:txBody>
          <a:bodyPr>
            <a:noAutofit/>
          </a:bodyPr>
          <a:lstStyle/>
          <a:p>
            <a:r>
              <a:rPr lang="en-US" sz="48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No More Curse:  vv.18-21</a:t>
            </a:r>
          </a:p>
          <a:p>
            <a:r>
              <a:rPr lang="en-US" sz="48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Curse Not Lifted Till After the Millennium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2.bp.blogspot.com/-wmRygJ8kUo8/T18ubXNc2MI/AAAAAAAACSM/OT3476zI1RE/s1600/destined-for-the-throne1-450x3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43000"/>
            <a:ext cx="12192000" cy="8001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533402"/>
            <a:ext cx="7772400" cy="2209799"/>
          </a:xfrm>
        </p:spPr>
        <p:txBody>
          <a:bodyPr>
            <a:normAutofit/>
          </a:bodyPr>
          <a:lstStyle/>
          <a:p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GLORIOUS ADMINISTRATION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124200"/>
            <a:ext cx="6400800" cy="2514600"/>
          </a:xfrm>
        </p:spPr>
        <p:txBody>
          <a:bodyPr>
            <a:normAutofit/>
          </a:bodyPr>
          <a:lstStyle/>
          <a:p>
            <a:r>
              <a:rPr lang="en-US" sz="54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God’s Perfect Govt. Will Reign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226.photobucket.com/albums/dd307/texacosr/backgroundDefa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990601"/>
            <a:ext cx="10058400" cy="5105400"/>
          </a:xfrm>
        </p:spPr>
        <p:txBody>
          <a:bodyPr>
            <a:normAutofit/>
          </a:bodyPr>
          <a:lstStyle/>
          <a:p>
            <a:r>
              <a:rPr lang="en-US" sz="5400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“For unto us a child is born, unto us a Son is given:  and </a:t>
            </a:r>
            <a:r>
              <a:rPr lang="en-US" sz="54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the government </a:t>
            </a:r>
            <a:r>
              <a:rPr lang="en-US" sz="5400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shall be upon His shoulder: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226.photobucket.com/albums/dd307/texacosr/backgroundDefa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90601"/>
            <a:ext cx="10515600" cy="5105400"/>
          </a:xfrm>
        </p:spPr>
        <p:txBody>
          <a:bodyPr>
            <a:normAutofit/>
          </a:bodyPr>
          <a:lstStyle/>
          <a:p>
            <a:r>
              <a:rPr lang="en-US" sz="5400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“…of the increase of </a:t>
            </a:r>
            <a:r>
              <a:rPr lang="en-US" sz="54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His government </a:t>
            </a:r>
            <a:r>
              <a:rPr lang="en-US" sz="5400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and peace there shall be no end,…to order it and to establish it…</a:t>
            </a:r>
          </a:p>
        </p:txBody>
      </p:sp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226.photobucket.com/albums/dd307/texacosr/backgroundDefa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1"/>
            <a:ext cx="10439400" cy="5638801"/>
          </a:xfrm>
        </p:spPr>
        <p:txBody>
          <a:bodyPr>
            <a:normAutofit/>
          </a:bodyPr>
          <a:lstStyle/>
          <a:p>
            <a:r>
              <a:rPr lang="en-US" sz="5400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“…with judgment and with justice from henceforth even forever…”</a:t>
            </a:r>
            <a:br>
              <a:rPr lang="en-US" sz="5400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en-US" sz="4000" i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Isaiah 9:6,7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4286</TotalTime>
  <Words>323</Words>
  <Application>Microsoft Office PowerPoint</Application>
  <PresentationFormat>Widescreen</PresentationFormat>
  <Paragraphs>30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Cooper Black</vt:lpstr>
      <vt:lpstr>Script MT Bold</vt:lpstr>
      <vt:lpstr>Office Theme</vt:lpstr>
      <vt:lpstr>HEAVEN ON EARTH  SUNDAY</vt:lpstr>
      <vt:lpstr>MORE ABOUT HEAVEN – AND YOU!</vt:lpstr>
      <vt:lpstr>                                        Signed, Sealed and (about to be ) Delivered!</vt:lpstr>
      <vt:lpstr>A Parable of Twins in the Womb</vt:lpstr>
      <vt:lpstr>GLORIOUS RESTORATION</vt:lpstr>
      <vt:lpstr>GLORIOUS ADMINISTRATION</vt:lpstr>
      <vt:lpstr>“For unto us a child is born, unto us a Son is given:  and the government shall be upon His shoulder:</vt:lpstr>
      <vt:lpstr>“…of the increase of His government and peace there shall be no end,…to order it and to establish it…</vt:lpstr>
      <vt:lpstr>“…with judgment and with justice from henceforth even forever…” Isaiah 9:6,7</vt:lpstr>
      <vt:lpstr>“…and they shall reign for ever and ever.” Rev. 22:5b</vt:lpstr>
      <vt:lpstr>“But the saints of the Most High shall take the Kingdom and possess the Kingdom for ever, even for ever and ever.” Dan. 7:18</vt:lpstr>
      <vt:lpstr>GLORIOUS ADMINISTRATION</vt:lpstr>
      <vt:lpstr>GLORIOUS TRANSFORMATION: vv. 18,19,23</vt:lpstr>
      <vt:lpstr>“…we know that when He shall appear, we shall be like Him;  for we shall see Him as He is.” 1 Jn. 3:2b</vt:lpstr>
      <vt:lpstr>GLORIOUS  ILLUMINATION</vt:lpstr>
      <vt:lpstr>“And there shall be no night there;  and they need no candle, neither light of the sun;  for the Lord God giveth them light  and they shall reign for ever and ever.” Rev. 22:5</vt:lpstr>
      <vt:lpstr>“And the city had no need of the sun, neither of the moon to shine in it: for the glory of God did lighten it, and the Lamb is the Light thereof.” Rev. 22:23</vt:lpstr>
      <vt:lpstr>“These sayings are faithful and true:  and the Lord God of the holy prophets sent His angel to shew unto His servants the things which must shortly be done.” Rev. 22:6</vt:lpstr>
      <vt:lpstr>We are “Signed, Sealed and (about to be ) Delivered!”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Signed, Sealed and (about to be ) Delivered!</dc:title>
  <dc:creator>Paul</dc:creator>
  <cp:lastModifiedBy>Paul Fedena</cp:lastModifiedBy>
  <cp:revision>15</cp:revision>
  <dcterms:created xsi:type="dcterms:W3CDTF">2013-07-10T14:53:25Z</dcterms:created>
  <dcterms:modified xsi:type="dcterms:W3CDTF">2018-10-20T15:32:42Z</dcterms:modified>
</cp:coreProperties>
</file>